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8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568" y="-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568619" y="64926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38E4D-051A-41E1-86A4-E56916468FD0}" type="datetimeFigureOut">
              <a:rPr lang="en-US" smtClean="0"/>
              <a:pPr/>
              <a:t>8/13/13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12376" y="64926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Education Services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37141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8/13/13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37141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Education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valleyk12.org/innovationspaces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513" y="2956638"/>
            <a:ext cx="8307387" cy="1619250"/>
          </a:xfrm>
        </p:spPr>
        <p:txBody>
          <a:bodyPr/>
          <a:lstStyle/>
          <a:p>
            <a:r>
              <a:rPr lang="en-US" dirty="0" smtClean="0"/>
              <a:t>K-5 Innovation Spaces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4903100"/>
            <a:ext cx="8307387" cy="753036"/>
          </a:xfrm>
        </p:spPr>
        <p:txBody>
          <a:bodyPr/>
          <a:lstStyle/>
          <a:p>
            <a:r>
              <a:rPr lang="en-US" dirty="0" smtClean="0"/>
              <a:t>2013-14</a:t>
            </a:r>
            <a:endParaRPr lang="en-US" dirty="0"/>
          </a:p>
        </p:txBody>
      </p:sp>
      <p:pic>
        <p:nvPicPr>
          <p:cNvPr id="4" name="Picture 3" descr="BVInnovationSpac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7" y="1196936"/>
            <a:ext cx="3048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-06-18 10.44.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87" y="3667497"/>
            <a:ext cx="2127001" cy="1595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BVInnovationSpac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7" y="1036186"/>
            <a:ext cx="3048000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684" y="3094439"/>
            <a:ext cx="50236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Purpose:</a:t>
            </a:r>
          </a:p>
          <a:p>
            <a:endParaRPr lang="en-US" dirty="0"/>
          </a:p>
          <a:p>
            <a:r>
              <a:rPr lang="en-US" dirty="0" smtClean="0"/>
              <a:t>To identify, support and provide classroom teachers and students with technology-rich innovation spaces where the technology is seamlessly integrated into teaching and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4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InnovationSpac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7" y="1036186"/>
            <a:ext cx="3048000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684" y="2851179"/>
            <a:ext cx="78621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K-5 Innovation Spaces:</a:t>
            </a:r>
          </a:p>
          <a:p>
            <a:endParaRPr lang="en-US" dirty="0"/>
          </a:p>
          <a:p>
            <a:r>
              <a:rPr lang="en-US" dirty="0" smtClean="0"/>
              <a:t>The K-5 Technology Innovation Spaces project </a:t>
            </a:r>
            <a:r>
              <a:rPr lang="en-US" dirty="0" smtClean="0"/>
              <a:t>has been expanded for the 2013-14 school year to include classrooms in the following buildings.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10421"/>
              </p:ext>
            </p:extLst>
          </p:nvPr>
        </p:nvGraphicFramePr>
        <p:xfrm>
          <a:off x="1524000" y="4524841"/>
          <a:ext cx="60960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Blue River Elementary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Cedar Hills Elementary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Harmony Elementary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Liberty</a:t>
                      </a:r>
                      <a:r>
                        <a:rPr lang="en-US" b="1" baseline="0" dirty="0" smtClean="0"/>
                        <a:t> View Elementary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Mission Trails Elementary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Oak Hill Elementary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Stilwell Elementary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Sunrise Point Elementary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66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InnovationSpac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7" y="1036186"/>
            <a:ext cx="3048000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684" y="3094439"/>
            <a:ext cx="77082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K-5 Innovation Spaces: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Create technology-rich classrooms where teachers demonstrate technology instructional strategies using an array of devices.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Technology focused on student applications and implementation.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Instructional strategies and framework will be inclusive of technology tools and resources.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Professional development provided using a variety of delivery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7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InnovationSpac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7" y="1036186"/>
            <a:ext cx="3048000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684" y="2924125"/>
            <a:ext cx="36203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Classroom Technologies: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Dual touch SMARTboard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ELMO Document Camera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DEWEY iPad stands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Wi-Pad iPad Receivers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Netbooks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iPads with instructional apps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Web-based resources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Virtual Clickers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40" y="3467100"/>
            <a:ext cx="2506133" cy="187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ADD3F7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524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InnovationSpac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7" y="1036186"/>
            <a:ext cx="3048000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684" y="2924125"/>
            <a:ext cx="75573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Additional information about the program can be found at:</a:t>
            </a:r>
            <a:endParaRPr lang="en-US" sz="2400" b="1" dirty="0" smtClean="0"/>
          </a:p>
          <a:p>
            <a:r>
              <a:rPr lang="en-US" sz="2400" u="sng" dirty="0" smtClean="0">
                <a:solidFill>
                  <a:srgbClr val="0000FF"/>
                </a:solidFill>
                <a:hlinkClick r:id="rId3"/>
              </a:rPr>
              <a:t>http://www.bluevalleyk12.org/innovationspaces</a:t>
            </a:r>
            <a:endParaRPr lang="en-US" sz="2400" u="sng" dirty="0" smtClean="0">
              <a:solidFill>
                <a:srgbClr val="0000FF"/>
              </a:solidFill>
            </a:endParaRPr>
          </a:p>
          <a:p>
            <a:r>
              <a:rPr lang="en-US" sz="2400" b="1" dirty="0" smtClean="0"/>
              <a:t> </a:t>
            </a:r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40" y="4025900"/>
            <a:ext cx="2506133" cy="1879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ADD3F7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4151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99</TotalTime>
  <Words>120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Expo</vt:lpstr>
      <vt:lpstr>K-5 Innovation Spaces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Spaces</dc:title>
  <dc:creator>Kristy Sailors</dc:creator>
  <cp:lastModifiedBy>Kristy Sailors</cp:lastModifiedBy>
  <cp:revision>18</cp:revision>
  <dcterms:created xsi:type="dcterms:W3CDTF">2012-08-20T15:35:45Z</dcterms:created>
  <dcterms:modified xsi:type="dcterms:W3CDTF">2013-08-13T21:24:05Z</dcterms:modified>
</cp:coreProperties>
</file>